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4" r:id="rId6"/>
    <p:sldId id="265" r:id="rId7"/>
    <p:sldId id="266" r:id="rId8"/>
    <p:sldId id="259" r:id="rId9"/>
    <p:sldId id="280" r:id="rId10"/>
    <p:sldId id="282" r:id="rId11"/>
    <p:sldId id="283" r:id="rId12"/>
    <p:sldId id="285" r:id="rId13"/>
    <p:sldId id="262" r:id="rId14"/>
  </p:sldIdLst>
  <p:sldSz cx="9144000" cy="5143500" type="screen16x9"/>
  <p:notesSz cx="6858000" cy="9144000"/>
  <p:embeddedFontLst>
    <p:embeddedFont>
      <p:font typeface="EB Garamond" charset="0"/>
      <p:regular r:id="rId16"/>
      <p:bold r:id="rId17"/>
      <p:italic r:id="rId18"/>
      <p:boldItalic r:id="rId19"/>
    </p:embeddedFont>
    <p:embeddedFont>
      <p:font typeface="EB Garamond Medium" charset="0"/>
      <p:regular r:id="rId20"/>
    </p:embeddedFont>
    <p:embeddedFont>
      <p:font typeface="Public Sans" charset="0"/>
      <p:regular r:id="rId21"/>
    </p:embeddedFont>
    <p:embeddedFont>
      <p:font typeface="Calibri"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1674" y="-61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2582214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3/11/2023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4294967295"/>
          </p:nvPr>
        </p:nvSpPr>
        <p:spPr>
          <a:xfrm>
            <a:off x="0" y="3361690"/>
            <a:ext cx="3689985" cy="4406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CLASS DIAGRAM</a:t>
            </a:r>
          </a:p>
        </p:txBody>
      </p:sp>
      <p:sp>
        <p:nvSpPr>
          <p:cNvPr id="6" name="AutoShape 8" descr="Restaurant Order System Template | Createl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Restaurant Order System Template | Createl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4" descr="Restaurant Order System Template | Createl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6" descr="Restaurant Order System Template | Createl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8" descr="Restaurant Order System Template | Createl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22" descr="Restaurant Order System Template | Createl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24" descr="Restaurant Order System Template | Creately"/>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26" descr="Restaurant Order System Template | Creately"/>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28" descr="Restaurant Order System Template | Creately"/>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30" descr="Restaurant Order System Template | Creately"/>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32" descr="Restaurant Order System Template | Creately"/>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34" descr="Restaurant Order System Template | Creately"/>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36" descr="Restaurant Order System Template | Createl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62" name="Picture 38" descr="Food Ordering System Component UML Diagram | FreeProjectz"/>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9688" r="19688"/>
          <a:stretch>
            <a:fillRect/>
          </a:stretch>
        </p:blipFill>
        <p:spPr bwMode="auto">
          <a:xfrm>
            <a:off x="3625682" y="136191"/>
            <a:ext cx="5207000" cy="4932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ENTITY RELATIONSHIP DIAGRAM</a:t>
            </a:r>
          </a:p>
        </p:txBody>
      </p:sp>
      <p:pic>
        <p:nvPicPr>
          <p:cNvPr id="104" name="Picture Placeholder 103"/>
          <p:cNvPicPr>
            <a:picLocks noGrp="1"/>
          </p:cNvPicPr>
          <p:nvPr>
            <p:ph type="pic" idx="2"/>
          </p:nvPr>
        </p:nvPicPr>
        <p:blipFill>
          <a:blip r:embed="rId2"/>
          <a:stretch>
            <a:fillRect/>
          </a:stretch>
        </p:blipFill>
        <p:spPr>
          <a:xfrm>
            <a:off x="4584700" y="538480"/>
            <a:ext cx="4264660" cy="420878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t>GITHUB LINK</a:t>
            </a:r>
          </a:p>
        </p:txBody>
      </p:sp>
      <p:sp>
        <p:nvSpPr>
          <p:cNvPr id="4" name="Text Placeholder 3"/>
          <p:cNvSpPr>
            <a:spLocks noGrp="1"/>
          </p:cNvSpPr>
          <p:nvPr>
            <p:ph type="body" idx="2"/>
          </p:nvPr>
        </p:nvSpPr>
        <p:spPr>
          <a:xfrm>
            <a:off x="4079630" y="1996884"/>
            <a:ext cx="2722324" cy="1019032"/>
          </a:xfrm>
        </p:spPr>
        <p:txBody>
          <a:bodyPr>
            <a:normAutofit fontScale="97500"/>
          </a:bodyPr>
          <a:lstStyle/>
          <a:p>
            <a:r>
              <a:rPr lang="en-US" dirty="0"/>
              <a:t>https://github.com/DEEKAN17/group_A53_1</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43861" y="158261"/>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47744119"/>
              </p:ext>
            </p:extLst>
          </p:nvPr>
        </p:nvGraphicFramePr>
        <p:xfrm>
          <a:off x="85407" y="1741459"/>
          <a:ext cx="4548586" cy="2803980"/>
        </p:xfrm>
        <a:graphic>
          <a:graphicData uri="http://schemas.openxmlformats.org/drawingml/2006/table">
            <a:tbl>
              <a:tblPr>
                <a:noFill/>
                <a:tableStyleId>{11988E83-D4C4-4DDE-B1E8-2A12097C507F}</a:tableStyleId>
              </a:tblPr>
              <a:tblGrid>
                <a:gridCol w="1848759"/>
                <a:gridCol w="1834304"/>
                <a:gridCol w="865523"/>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a:t>
                      </a:r>
                      <a:r>
                        <a:rPr lang="en-US" altLang="en-IN" dirty="0">
                          <a:solidFill>
                            <a:schemeClr val="bg1"/>
                          </a:solidFill>
                        </a:rPr>
                        <a:t>3249</a:t>
                      </a:r>
                    </a:p>
                  </a:txBody>
                  <a:tcPr marL="91425" marR="91425" marT="91425" marB="91425"/>
                </a:tc>
                <a:tc>
                  <a:txBody>
                    <a:bodyPr/>
                    <a:lstStyle/>
                    <a:p>
                      <a:pPr marL="0" lvl="0" indent="0" algn="l" rtl="0">
                        <a:spcBef>
                          <a:spcPts val="0"/>
                        </a:spcBef>
                        <a:spcAft>
                          <a:spcPts val="0"/>
                        </a:spcAft>
                        <a:buNone/>
                      </a:pPr>
                      <a:r>
                        <a:rPr lang="en-US" dirty="0">
                          <a:solidFill>
                            <a:schemeClr val="bg1"/>
                          </a:solidFill>
                        </a:rPr>
                        <a:t>NAVEEN </a:t>
                      </a:r>
                      <a:r>
                        <a:rPr lang="en-US" dirty="0" smtClean="0">
                          <a:solidFill>
                            <a:schemeClr val="bg1"/>
                          </a:solidFill>
                        </a:rPr>
                        <a:t>D</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a:t>
                      </a:r>
                      <a:r>
                        <a:rPr lang="en-US" altLang="en-IN" dirty="0">
                          <a:solidFill>
                            <a:schemeClr val="bg1"/>
                          </a:solidFill>
                        </a:rPr>
                        <a:t>242</a:t>
                      </a:r>
                    </a:p>
                  </a:txBody>
                  <a:tcPr marL="91425" marR="91425" marT="91425" marB="91425"/>
                </a:tc>
                <a:tc>
                  <a:txBody>
                    <a:bodyPr/>
                    <a:lstStyle/>
                    <a:p>
                      <a:pPr marL="0" lvl="0" indent="0" algn="l" rtl="0">
                        <a:spcBef>
                          <a:spcPts val="0"/>
                        </a:spcBef>
                        <a:spcAft>
                          <a:spcPts val="0"/>
                        </a:spcAft>
                        <a:buNone/>
                      </a:pPr>
                      <a:r>
                        <a:rPr lang="en-US" dirty="0">
                          <a:solidFill>
                            <a:schemeClr val="bg1"/>
                          </a:solidFill>
                        </a:rPr>
                        <a:t>KISHORE KUMAR R</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a:t>
                      </a:r>
                      <a:r>
                        <a:rPr lang="en-US" altLang="en-IN" dirty="0">
                          <a:solidFill>
                            <a:schemeClr val="bg1"/>
                          </a:solidFill>
                        </a:rPr>
                        <a:t>3</a:t>
                      </a:r>
                      <a:r>
                        <a:rPr lang="en-IN" dirty="0">
                          <a:solidFill>
                            <a:schemeClr val="bg1"/>
                          </a:solidFill>
                        </a:rPr>
                        <a:t>2</a:t>
                      </a:r>
                      <a:r>
                        <a:rPr lang="en-US" altLang="en-IN" dirty="0">
                          <a:solidFill>
                            <a:schemeClr val="bg1"/>
                          </a:solidFill>
                        </a:rPr>
                        <a:t>16</a:t>
                      </a:r>
                    </a:p>
                  </a:txBody>
                  <a:tcPr marL="91425" marR="91425" marT="91425" marB="91425"/>
                </a:tc>
                <a:tc>
                  <a:txBody>
                    <a:bodyPr/>
                    <a:lstStyle/>
                    <a:p>
                      <a:pPr marL="0" lvl="0" indent="0" algn="l" rtl="0">
                        <a:spcBef>
                          <a:spcPts val="0"/>
                        </a:spcBef>
                        <a:spcAft>
                          <a:spcPts val="0"/>
                        </a:spcAft>
                        <a:buNone/>
                      </a:pPr>
                      <a:r>
                        <a:rPr lang="en-US" dirty="0">
                          <a:solidFill>
                            <a:schemeClr val="bg1"/>
                          </a:solidFill>
                        </a:rPr>
                        <a:t>ARAVIND GOSH S</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a:t>
                      </a:r>
                      <a:r>
                        <a:rPr lang="en-US" altLang="en-IN" dirty="0" smtClean="0">
                          <a:solidFill>
                            <a:schemeClr val="bg1"/>
                          </a:solidFill>
                        </a:rPr>
                        <a:t>22</a:t>
                      </a:r>
                    </a:p>
                  </a:txBody>
                  <a:tcPr marL="91425" marR="91425" marT="91425" marB="91425"/>
                </a:tc>
                <a:tc>
                  <a:txBody>
                    <a:bodyPr/>
                    <a:lstStyle/>
                    <a:p>
                      <a:pPr marL="0" lvl="0" indent="0" algn="l" rtl="0">
                        <a:spcBef>
                          <a:spcPts val="0"/>
                        </a:spcBef>
                        <a:spcAft>
                          <a:spcPts val="0"/>
                        </a:spcAft>
                        <a:buNone/>
                      </a:pPr>
                      <a:r>
                        <a:rPr lang="en-US" dirty="0">
                          <a:solidFill>
                            <a:schemeClr val="bg1"/>
                          </a:solidFill>
                        </a:rPr>
                        <a:t>DEEKAN S</a:t>
                      </a: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A53</a:t>
                      </a:r>
                      <a:endParaRPr dirty="0">
                        <a:solidFill>
                          <a:schemeClr val="bg1"/>
                        </a:solidFill>
                      </a:endParaRPr>
                    </a:p>
                  </a:txBody>
                  <a:tcPr marL="91425" marR="91425" marT="91425" marB="91425"/>
                </a:tc>
              </a:tr>
              <a:tr h="3307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altLang="en-IN" dirty="0" smtClean="0">
                          <a:solidFill>
                            <a:schemeClr val="bg1"/>
                          </a:solidFill>
                        </a:rPr>
                        <a:t>2113a53218</a:t>
                      </a:r>
                    </a:p>
                    <a:p>
                      <a:pPr marL="0" lvl="0" indent="0" algn="l" rtl="0">
                        <a:spcBef>
                          <a:spcPts val="0"/>
                        </a:spcBef>
                        <a:spcAft>
                          <a:spcPts val="0"/>
                        </a:spcAft>
                        <a:buNone/>
                      </a:pP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err="1" smtClean="0">
                          <a:solidFill>
                            <a:schemeClr val="bg1"/>
                          </a:solidFill>
                        </a:rPr>
                        <a:t>Balamuguran</a:t>
                      </a:r>
                      <a:r>
                        <a:rPr lang="en-US" dirty="0" smtClean="0">
                          <a:solidFill>
                            <a:schemeClr val="bg1"/>
                          </a:solidFill>
                        </a:rPr>
                        <a:t> R</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A53</a:t>
                      </a:r>
                    </a:p>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Functional Requirements </a:t>
            </a:r>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Non Functional Requirements </a:t>
            </a:r>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Software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Hardware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USE CASE DIAGRAM</a:t>
            </a:r>
          </a:p>
        </p:txBody>
      </p:sp>
      <p:pic>
        <p:nvPicPr>
          <p:cNvPr id="101" name="Picture Placeholder 100"/>
          <p:cNvPicPr>
            <a:picLocks noGrp="1" noChangeAspect="1"/>
          </p:cNvPicPr>
          <p:nvPr>
            <p:ph type="pic" idx="2"/>
          </p:nvPr>
        </p:nvPicPr>
        <p:blipFill>
          <a:blip r:embed="rId2"/>
          <a:stretch>
            <a:fillRect/>
          </a:stretch>
        </p:blipFill>
        <p:spPr>
          <a:xfrm>
            <a:off x="4339590" y="407670"/>
            <a:ext cx="4159885" cy="4370070"/>
          </a:xfrm>
          <a:prstGeom prst="rect">
            <a:avLst/>
          </a:prstGeom>
          <a:noFill/>
          <a:ln w="9525">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425</Words>
  <Application>Microsoft Office PowerPoint</Application>
  <PresentationFormat>On-screen Show (16:9)</PresentationFormat>
  <Paragraphs>82</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EB Garamond</vt:lpstr>
      <vt:lpstr>EB Garamond Medium</vt:lpstr>
      <vt:lpstr>Public Sans</vt:lpstr>
      <vt:lpstr>Calibri</vt:lpstr>
      <vt:lpstr>Noto Sans Symbols</vt:lpstr>
      <vt:lpstr>Simple Light</vt:lpstr>
      <vt:lpstr>PowerPoint Presentation</vt:lpstr>
      <vt:lpstr>FOOD DELIVERY</vt:lpstr>
      <vt:lpstr>PowerPoint Presentation</vt:lpstr>
      <vt:lpstr>SRS for “FOOD DELIVERY"</vt:lpstr>
      <vt:lpstr>SRS for “FOOD DELIVERY"</vt:lpstr>
      <vt:lpstr>SRS for “FOOD DELIVERY"</vt:lpstr>
      <vt:lpstr>SRS for “FOOD DELIVERY"</vt:lpstr>
      <vt:lpstr>PowerPoint Presentation</vt:lpstr>
      <vt:lpstr>USE CASE DIAGRAM</vt:lpstr>
      <vt:lpstr>CLASS DIAGRAM</vt:lpstr>
      <vt:lpstr>ENTITY RELATIONSHIP DIAGRAM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Desktop</cp:lastModifiedBy>
  <cp:revision>19</cp:revision>
  <dcterms:created xsi:type="dcterms:W3CDTF">2020-08-13T11:21:00Z</dcterms:created>
  <dcterms:modified xsi:type="dcterms:W3CDTF">2023-03-11T16:39:36Z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4974E1D441CC4EDEBF8F5AF60173CCEE</vt:lpwstr>
  </property>
  <property fmtid="{D5CDD505-2E9C-101B-9397-08002B2CF9AE}" pid="3" name="KSOProductBuildVer">
    <vt:lpwstr>1033-11.2.0.11486</vt:lpwstr>
  </property>
</Properties>
</file>